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>
      <p:cViewPr varScale="1">
        <p:scale>
          <a:sx n="69" d="100"/>
          <a:sy n="69" d="100"/>
        </p:scale>
        <p:origin x="256" y="5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12/7/23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12/7/23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12/7/23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12/7/23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12/7/23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hyperlink" Target="https://github.com/SeungJin051/cordova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3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56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1.png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81.png"/><Relationship Id="rId7" Type="http://schemas.openxmlformats.org/officeDocument/2006/relationships/image" Target="../media/image85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10" Type="http://schemas.openxmlformats.org/officeDocument/2006/relationships/image" Target="../media/image88.png"/><Relationship Id="rId4" Type="http://schemas.openxmlformats.org/officeDocument/2006/relationships/image" Target="../media/image82.png"/><Relationship Id="rId9" Type="http://schemas.openxmlformats.org/officeDocument/2006/relationships/image" Target="../media/image8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90.png"/><Relationship Id="rId7" Type="http://schemas.openxmlformats.org/officeDocument/2006/relationships/image" Target="../media/image85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4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Relationship Id="rId9" Type="http://schemas.openxmlformats.org/officeDocument/2006/relationships/image" Target="../media/image9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7" Type="http://schemas.openxmlformats.org/officeDocument/2006/relationships/image" Target="../media/image98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7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100.png"/><Relationship Id="rId7" Type="http://schemas.openxmlformats.org/officeDocument/2006/relationships/image" Target="../media/image104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Relationship Id="rId9" Type="http://schemas.openxmlformats.org/officeDocument/2006/relationships/image" Target="../media/image10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6.png"/><Relationship Id="rId4" Type="http://schemas.openxmlformats.org/officeDocument/2006/relationships/image" Target="../media/image10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seungjin051.github.io/Cordova/" TargetMode="Externa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66409" y="3344209"/>
            <a:ext cx="9275356" cy="286661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48999" y="4466494"/>
            <a:ext cx="6342366" cy="297768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567596" y="4860059"/>
            <a:ext cx="100116" cy="6007475"/>
            <a:chOff x="11567596" y="4860059"/>
            <a:chExt cx="100116" cy="600747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500000">
              <a:off x="11567596" y="4860059"/>
              <a:ext cx="100116" cy="6007475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72784" y="9275457"/>
            <a:ext cx="4032406" cy="111750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883960" y="-885844"/>
            <a:ext cx="10973183" cy="12070848"/>
            <a:chOff x="7883960" y="-885844"/>
            <a:chExt cx="10973183" cy="1207084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883960" y="-885844"/>
              <a:ext cx="10973183" cy="12070848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BB4E1A26-0003-9BCC-4BFC-291C8910D8E2}"/>
              </a:ext>
            </a:extLst>
          </p:cNvPr>
          <p:cNvSpPr txBox="1"/>
          <p:nvPr/>
        </p:nvSpPr>
        <p:spPr>
          <a:xfrm>
            <a:off x="1200776" y="8844570"/>
            <a:ext cx="508764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ko-Kore-KR" sz="2200" dirty="0">
                <a:hlinkClick r:id="rId7"/>
              </a:rPr>
              <a:t>https://github.com/SeungJin051/cordova</a:t>
            </a:r>
            <a:endParaRPr kumimoji="1" lang="ko-Kore-KR" altLang="en-US" sz="2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E528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9208" y="0"/>
            <a:ext cx="11496444" cy="10285714"/>
            <a:chOff x="-19208" y="0"/>
            <a:chExt cx="1149644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9208" y="0"/>
              <a:ext cx="1149644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777129" y="604767"/>
            <a:ext cx="8027360" cy="512723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739127" y="-384142"/>
            <a:ext cx="100116" cy="3042861"/>
            <a:chOff x="2739127" y="-384142"/>
            <a:chExt cx="100116" cy="304286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9440000">
              <a:off x="2739127" y="-384142"/>
              <a:ext cx="100116" cy="304286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212594" y="1324216"/>
            <a:ext cx="100116" cy="5555413"/>
            <a:chOff x="14212594" y="1324216"/>
            <a:chExt cx="100116" cy="555541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14212594" y="1324216"/>
              <a:ext cx="100116" cy="555541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643300" y="2784574"/>
            <a:ext cx="6171429" cy="4716567"/>
            <a:chOff x="2643300" y="2784574"/>
            <a:chExt cx="6171429" cy="471656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643300" y="2784574"/>
              <a:ext cx="6171429" cy="4716567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461143" y="3707295"/>
            <a:ext cx="8210838" cy="535028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138724" y="1324724"/>
            <a:ext cx="9730447" cy="170382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385552" y="1269341"/>
            <a:ext cx="1917045" cy="107923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53103" y="-191114"/>
            <a:ext cx="100116" cy="2481115"/>
            <a:chOff x="1053103" y="-191114"/>
            <a:chExt cx="100116" cy="248111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500000">
              <a:off x="1053103" y="-191114"/>
              <a:ext cx="100116" cy="248111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757410" y="2955045"/>
            <a:ext cx="8510335" cy="6938543"/>
            <a:chOff x="5757410" y="2955045"/>
            <a:chExt cx="8510335" cy="693854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757410" y="2955045"/>
              <a:ext cx="8510335" cy="693854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E528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9208" y="0"/>
            <a:ext cx="11496444" cy="10285714"/>
            <a:chOff x="-19208" y="0"/>
            <a:chExt cx="1149644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9208" y="0"/>
              <a:ext cx="1149644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777129" y="604767"/>
            <a:ext cx="8027360" cy="512723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739127" y="-384142"/>
            <a:ext cx="100116" cy="3042861"/>
            <a:chOff x="2739127" y="-384142"/>
            <a:chExt cx="100116" cy="304286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9440000">
              <a:off x="2739127" y="-384142"/>
              <a:ext cx="100116" cy="304286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212594" y="1324216"/>
            <a:ext cx="100116" cy="5555413"/>
            <a:chOff x="14212594" y="1324216"/>
            <a:chExt cx="100116" cy="555541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14212594" y="1324216"/>
              <a:ext cx="100116" cy="555541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643300" y="2477391"/>
            <a:ext cx="6171429" cy="5330931"/>
            <a:chOff x="2643300" y="2477391"/>
            <a:chExt cx="6171429" cy="533093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643300" y="2477391"/>
              <a:ext cx="6171429" cy="5330931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359750" y="4356752"/>
            <a:ext cx="9193505" cy="1032648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125714" y="1324724"/>
            <a:ext cx="9924733" cy="170382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385552" y="1269341"/>
            <a:ext cx="1917045" cy="107923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53103" y="-191114"/>
            <a:ext cx="100116" cy="2481115"/>
            <a:chOff x="1053103" y="-191114"/>
            <a:chExt cx="100116" cy="248111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500000">
              <a:off x="1053103" y="-191114"/>
              <a:ext cx="100116" cy="248111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518996" y="3974901"/>
            <a:ext cx="6171429" cy="3278898"/>
            <a:chOff x="3518996" y="3974901"/>
            <a:chExt cx="6171429" cy="327889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518996" y="3974901"/>
              <a:ext cx="6171429" cy="327889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815891" y="3718655"/>
            <a:ext cx="3896886" cy="6171429"/>
            <a:chOff x="10815891" y="3718655"/>
            <a:chExt cx="3896886" cy="617142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815891" y="3718655"/>
              <a:ext cx="3896886" cy="61714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E528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9208" y="0"/>
            <a:ext cx="11496444" cy="10285714"/>
            <a:chOff x="-19208" y="0"/>
            <a:chExt cx="1149644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9208" y="0"/>
              <a:ext cx="1149644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777129" y="604767"/>
            <a:ext cx="8027360" cy="512723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739127" y="-384142"/>
            <a:ext cx="100116" cy="3042861"/>
            <a:chOff x="2739127" y="-384142"/>
            <a:chExt cx="100116" cy="304286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9440000">
              <a:off x="2739127" y="-384142"/>
              <a:ext cx="100116" cy="304286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212594" y="1324216"/>
            <a:ext cx="100116" cy="5555413"/>
            <a:chOff x="14212594" y="1324216"/>
            <a:chExt cx="100116" cy="555541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14212594" y="1324216"/>
              <a:ext cx="100116" cy="555541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17188" y="3914235"/>
            <a:ext cx="8023653" cy="2457244"/>
            <a:chOff x="1717188" y="3914235"/>
            <a:chExt cx="8023653" cy="245724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17188" y="3914235"/>
              <a:ext cx="8023653" cy="2457244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222989" y="4254836"/>
            <a:ext cx="2333334" cy="1128972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140314" y="1324724"/>
            <a:ext cx="7798762" cy="128294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385552" y="1269341"/>
            <a:ext cx="1917045" cy="107923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53103" y="-191114"/>
            <a:ext cx="100116" cy="2481115"/>
            <a:chOff x="1053103" y="-191114"/>
            <a:chExt cx="100116" cy="248111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500000">
              <a:off x="1053103" y="-191114"/>
              <a:ext cx="100116" cy="248111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556055" y="2383158"/>
            <a:ext cx="11173605" cy="6578460"/>
            <a:chOff x="3556055" y="2383158"/>
            <a:chExt cx="11173605" cy="657846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556055" y="2383158"/>
              <a:ext cx="11173605" cy="657846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E528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9208" y="0"/>
            <a:ext cx="11496444" cy="10285714"/>
            <a:chOff x="-19208" y="0"/>
            <a:chExt cx="1149644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9208" y="0"/>
              <a:ext cx="1149644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777129" y="604767"/>
            <a:ext cx="8027360" cy="512723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739127" y="-384142"/>
            <a:ext cx="100116" cy="3042861"/>
            <a:chOff x="2739127" y="-384142"/>
            <a:chExt cx="100116" cy="304286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9440000">
              <a:off x="2739127" y="-384142"/>
              <a:ext cx="100116" cy="304286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212594" y="1324216"/>
            <a:ext cx="100116" cy="5555413"/>
            <a:chOff x="14212594" y="1324216"/>
            <a:chExt cx="100116" cy="555541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14212594" y="1324216"/>
              <a:ext cx="100116" cy="555541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76188" y="4304429"/>
            <a:ext cx="8105652" cy="1676857"/>
            <a:chOff x="1676188" y="4304429"/>
            <a:chExt cx="8105652" cy="167685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76188" y="4304429"/>
              <a:ext cx="8105652" cy="1676857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903683" y="4264505"/>
            <a:ext cx="3396029" cy="1032648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135229" y="1324724"/>
            <a:ext cx="9851819" cy="128294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385552" y="1269341"/>
            <a:ext cx="1917045" cy="107923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53103" y="-191114"/>
            <a:ext cx="100116" cy="2481115"/>
            <a:chOff x="1053103" y="-191114"/>
            <a:chExt cx="100116" cy="248111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500000">
              <a:off x="1053103" y="-191114"/>
              <a:ext cx="100116" cy="248111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90839" y="3449845"/>
            <a:ext cx="7349520" cy="4253535"/>
            <a:chOff x="1690839" y="3449845"/>
            <a:chExt cx="7349520" cy="425353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90839" y="3449845"/>
              <a:ext cx="7349520" cy="425353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142857" y="3356892"/>
            <a:ext cx="7540449" cy="4439439"/>
            <a:chOff x="9142857" y="3356892"/>
            <a:chExt cx="7540449" cy="443943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142857" y="3356892"/>
              <a:ext cx="7540449" cy="443943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E528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9208" y="0"/>
            <a:ext cx="11496444" cy="10285714"/>
            <a:chOff x="-19208" y="0"/>
            <a:chExt cx="1149644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9208" y="0"/>
              <a:ext cx="1149644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190729" y="2573053"/>
            <a:ext cx="7754808" cy="508455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739127" y="-384142"/>
            <a:ext cx="100116" cy="3042861"/>
            <a:chOff x="2739127" y="-384142"/>
            <a:chExt cx="100116" cy="304286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9440000">
              <a:off x="2739127" y="-384142"/>
              <a:ext cx="100116" cy="304286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122451" y="6829653"/>
            <a:ext cx="3233677" cy="1047924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842111" y="1274276"/>
            <a:ext cx="4281096" cy="7560434"/>
            <a:chOff x="1842111" y="1274276"/>
            <a:chExt cx="4281096" cy="756043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42111" y="1274276"/>
              <a:ext cx="4281096" cy="756043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954713" y="1274276"/>
            <a:ext cx="4376288" cy="7728544"/>
            <a:chOff x="6954713" y="1274276"/>
            <a:chExt cx="4376288" cy="772854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54713" y="1274276"/>
              <a:ext cx="4376288" cy="772854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162508" y="1274276"/>
            <a:ext cx="4281905" cy="7561864"/>
            <a:chOff x="12162508" y="1274276"/>
            <a:chExt cx="4281905" cy="756186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162508" y="1274276"/>
              <a:ext cx="4281905" cy="756186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834746" y="8857744"/>
            <a:ext cx="6310457" cy="1516381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46451" y="518752"/>
            <a:ext cx="998541" cy="110365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968191" y="684053"/>
            <a:ext cx="2006171" cy="86205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79350" y="1032065"/>
            <a:ext cx="2894904" cy="262094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26918" y="3700905"/>
            <a:ext cx="12178534" cy="4524223"/>
            <a:chOff x="-26918" y="3700905"/>
            <a:chExt cx="12178534" cy="452422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26918" y="3700905"/>
              <a:ext cx="12178534" cy="452422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964666" y="7607230"/>
            <a:ext cx="5835813" cy="77709"/>
            <a:chOff x="7964666" y="7607230"/>
            <a:chExt cx="5835813" cy="7770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3840000">
              <a:off x="7964666" y="7607230"/>
              <a:ext cx="5835813" cy="7770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570304" y="3878609"/>
            <a:ext cx="1441952" cy="1441952"/>
            <a:chOff x="8570304" y="3878609"/>
            <a:chExt cx="1441952" cy="144195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570304" y="3878609"/>
              <a:ext cx="1441952" cy="1441952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419726" y="3400805"/>
            <a:ext cx="2283053" cy="271483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012256" y="6684512"/>
            <a:ext cx="1441952" cy="1441952"/>
            <a:chOff x="10012256" y="6684512"/>
            <a:chExt cx="1441952" cy="144195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012256" y="6684512"/>
              <a:ext cx="1441952" cy="1441952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816583" y="6163540"/>
            <a:ext cx="2431386" cy="2714862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691616" y="6782020"/>
            <a:ext cx="3142791" cy="1357706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385118" y="4033002"/>
            <a:ext cx="3989801" cy="1357706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08629" y="1274276"/>
            <a:ext cx="4004929" cy="6973159"/>
            <a:chOff x="1608629" y="1274276"/>
            <a:chExt cx="4004929" cy="697315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08629" y="1274276"/>
              <a:ext cx="4004929" cy="697315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188176" y="1274276"/>
            <a:ext cx="3909362" cy="6973159"/>
            <a:chOff x="7188176" y="1274276"/>
            <a:chExt cx="3909362" cy="697315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188176" y="1274276"/>
              <a:ext cx="3909362" cy="697315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865433" y="1274276"/>
            <a:ext cx="4042890" cy="6973159"/>
            <a:chOff x="12865433" y="1274276"/>
            <a:chExt cx="4042890" cy="697315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865433" y="1274276"/>
              <a:ext cx="4042890" cy="697315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187563" y="8083311"/>
            <a:ext cx="8151533" cy="2018610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70460" y="518752"/>
            <a:ext cx="902493" cy="110365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957076" y="684053"/>
            <a:ext cx="6745571" cy="862057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08629" y="1273144"/>
            <a:ext cx="4105780" cy="7533541"/>
            <a:chOff x="1608629" y="1273144"/>
            <a:chExt cx="4105780" cy="753354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08629" y="1273144"/>
              <a:ext cx="4105780" cy="753354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003997" y="1273144"/>
            <a:ext cx="4136923" cy="7590684"/>
            <a:chOff x="7003997" y="1273144"/>
            <a:chExt cx="4136923" cy="759068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03997" y="1273144"/>
              <a:ext cx="4136923" cy="759068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261091" y="1273144"/>
            <a:ext cx="4105780" cy="7533541"/>
            <a:chOff x="12261091" y="1273144"/>
            <a:chExt cx="4105780" cy="753354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261091" y="1273144"/>
              <a:ext cx="4105780" cy="753354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202162" y="8642562"/>
            <a:ext cx="12064333" cy="1019352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72431" y="521581"/>
            <a:ext cx="894617" cy="1095170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973581" y="685120"/>
            <a:ext cx="5977438" cy="854029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10417" y="1251128"/>
            <a:ext cx="4376546" cy="7729000"/>
            <a:chOff x="1510417" y="1251128"/>
            <a:chExt cx="4376546" cy="772900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10417" y="1251128"/>
              <a:ext cx="4376546" cy="772900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971428" y="1251128"/>
            <a:ext cx="4342859" cy="7758395"/>
            <a:chOff x="6971428" y="1251128"/>
            <a:chExt cx="4342859" cy="775839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71428" y="1251128"/>
              <a:ext cx="4342859" cy="775839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230497" y="1251128"/>
            <a:ext cx="4368379" cy="7714577"/>
            <a:chOff x="12230497" y="1251128"/>
            <a:chExt cx="4368379" cy="771457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230497" y="1251128"/>
              <a:ext cx="4368379" cy="7714577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213210" y="9353337"/>
            <a:ext cx="11590381" cy="1019352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84631" y="529000"/>
            <a:ext cx="845818" cy="1072913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971676" y="676710"/>
            <a:ext cx="5427982" cy="873325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847231" y="8756756"/>
            <a:ext cx="1494057" cy="1034467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119844" y="8776057"/>
            <a:ext cx="1867190" cy="1031800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283837" y="8772629"/>
            <a:ext cx="2240314" cy="1038657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08629" y="1270176"/>
            <a:ext cx="4357594" cy="7695530"/>
            <a:chOff x="1608629" y="1270176"/>
            <a:chExt cx="4357594" cy="769553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08629" y="1270176"/>
              <a:ext cx="4357594" cy="769553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958667" y="1251128"/>
            <a:ext cx="4368379" cy="7714577"/>
            <a:chOff x="6958667" y="1251128"/>
            <a:chExt cx="4368379" cy="771457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58667" y="1251128"/>
              <a:ext cx="4368379" cy="771457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478116" y="1270176"/>
            <a:ext cx="4357594" cy="7695530"/>
            <a:chOff x="12478116" y="1270176"/>
            <a:chExt cx="4357594" cy="769553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478116" y="1270176"/>
              <a:ext cx="4357594" cy="7695530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521745" y="8772629"/>
            <a:ext cx="2204505" cy="1038657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84631" y="529000"/>
            <a:ext cx="845818" cy="1072913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971676" y="676710"/>
            <a:ext cx="5427982" cy="873325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829276" y="8772629"/>
            <a:ext cx="2227362" cy="1047038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470286" y="8772629"/>
            <a:ext cx="2182029" cy="1047038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655374" y="1210665"/>
            <a:ext cx="4399279" cy="7769146"/>
            <a:chOff x="3655374" y="1210665"/>
            <a:chExt cx="4399279" cy="776914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655374" y="1210665"/>
              <a:ext cx="4399279" cy="776914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040021" y="1270176"/>
            <a:ext cx="4391292" cy="7755041"/>
            <a:chOff x="10040021" y="1270176"/>
            <a:chExt cx="4391292" cy="775504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40021" y="1270176"/>
              <a:ext cx="4391292" cy="775504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84631" y="529000"/>
            <a:ext cx="845818" cy="107291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971676" y="676710"/>
            <a:ext cx="5427982" cy="87332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564152" y="8785705"/>
            <a:ext cx="2288010" cy="1019352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456082" y="8832140"/>
            <a:ext cx="1492914" cy="1038657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E528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76831" y="8168868"/>
            <a:ext cx="18437455" cy="2135894"/>
            <a:chOff x="-76831" y="8168868"/>
            <a:chExt cx="18437455" cy="213589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6831" y="8168868"/>
              <a:ext cx="18437455" cy="213589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8415" y="0"/>
            <a:ext cx="18360624" cy="2135894"/>
            <a:chOff x="-38415" y="0"/>
            <a:chExt cx="18360624" cy="213589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38415" y="0"/>
              <a:ext cx="18360624" cy="213589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-4018"/>
            <a:ext cx="9614566" cy="10308940"/>
            <a:chOff x="0" y="-4018"/>
            <a:chExt cx="9614566" cy="1030894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-4018"/>
              <a:ext cx="9614566" cy="1030894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395613" y="-95653"/>
            <a:ext cx="100116" cy="2493448"/>
            <a:chOff x="9395613" y="-95653"/>
            <a:chExt cx="100116" cy="249344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500000">
              <a:off x="9395613" y="-95653"/>
              <a:ext cx="100116" cy="2493448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537735" y="2963624"/>
            <a:ext cx="11385516" cy="3632497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678527" y="8856098"/>
            <a:ext cx="4911092" cy="1117502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685824" y="5347545"/>
            <a:ext cx="7964876" cy="173795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78783" y="7296011"/>
            <a:ext cx="100116" cy="2977681"/>
            <a:chOff x="278783" y="7296011"/>
            <a:chExt cx="100116" cy="297768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1500000">
              <a:off x="278783" y="7296011"/>
              <a:ext cx="100116" cy="297768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76831" y="8168868"/>
            <a:ext cx="18437455" cy="2135894"/>
            <a:chOff x="-76831" y="8168868"/>
            <a:chExt cx="18437455" cy="213589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6831" y="8168868"/>
              <a:ext cx="18437455" cy="213589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8415" y="0"/>
            <a:ext cx="18360624" cy="2135894"/>
            <a:chOff x="-38415" y="0"/>
            <a:chExt cx="18360624" cy="213589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38415" y="0"/>
              <a:ext cx="18360624" cy="213589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395613" y="-95653"/>
            <a:ext cx="100116" cy="2493448"/>
            <a:chOff x="9395613" y="-95653"/>
            <a:chExt cx="100116" cy="249344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500000">
              <a:off x="9395613" y="-95653"/>
              <a:ext cx="100116" cy="249344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78783" y="7296011"/>
            <a:ext cx="100116" cy="2977681"/>
            <a:chOff x="278783" y="7296011"/>
            <a:chExt cx="100116" cy="297768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500000">
              <a:off x="278783" y="7296011"/>
              <a:ext cx="100116" cy="2977681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16514A82-74C8-CF5B-075A-33F1B226A434}"/>
              </a:ext>
            </a:extLst>
          </p:cNvPr>
          <p:cNvSpPr txBox="1"/>
          <p:nvPr/>
        </p:nvSpPr>
        <p:spPr>
          <a:xfrm>
            <a:off x="6844653" y="3943171"/>
            <a:ext cx="4057521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5000" dirty="0"/>
              <a:t>18</a:t>
            </a:r>
            <a:r>
              <a:rPr kumimoji="1" lang="ko-KR" altLang="en-US" sz="15000" dirty="0"/>
              <a:t>점</a:t>
            </a:r>
            <a:endParaRPr kumimoji="1" lang="ko-Kore-KR" altLang="en-US" sz="15000" dirty="0"/>
          </a:p>
        </p:txBody>
      </p:sp>
    </p:spTree>
    <p:extLst>
      <p:ext uri="{BB962C8B-B14F-4D97-AF65-F5344CB8AC3E}">
        <p14:creationId xmlns:p14="http://schemas.microsoft.com/office/powerpoint/2010/main" val="33233925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8979906"/>
            <a:ext cx="8952701" cy="19265620"/>
            <a:chOff x="0" y="-8979906"/>
            <a:chExt cx="8952701" cy="1926562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8979906"/>
              <a:ext cx="8952701" cy="1926562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14229" y="831579"/>
            <a:ext cx="7738472" cy="8622557"/>
            <a:chOff x="1214229" y="831579"/>
            <a:chExt cx="7738472" cy="86225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14229" y="831579"/>
              <a:ext cx="7738472" cy="862255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602602" y="4471364"/>
            <a:ext cx="5154478" cy="108858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376292" y="2361959"/>
            <a:ext cx="3442193" cy="236209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66FC352-0108-FBA2-EE4B-39AC9E4D3D32}"/>
              </a:ext>
            </a:extLst>
          </p:cNvPr>
          <p:cNvSpPr txBox="1"/>
          <p:nvPr/>
        </p:nvSpPr>
        <p:spPr>
          <a:xfrm>
            <a:off x="10602602" y="3848100"/>
            <a:ext cx="508764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ko-Kore-KR" sz="2200" dirty="0">
                <a:hlinkClick r:id="rId6"/>
              </a:rPr>
              <a:t>https://seungjin051.github.io/Cordova/</a:t>
            </a:r>
            <a:endParaRPr kumimoji="1" lang="ko-Kore-KR" altLang="en-US" sz="22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E528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9208" y="0"/>
            <a:ext cx="11496444" cy="10285714"/>
            <a:chOff x="-19208" y="0"/>
            <a:chExt cx="1149644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9208" y="0"/>
              <a:ext cx="1149644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777129" y="604767"/>
            <a:ext cx="8027360" cy="512723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739127" y="-384142"/>
            <a:ext cx="100116" cy="3042861"/>
            <a:chOff x="2739127" y="-384142"/>
            <a:chExt cx="100116" cy="304286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9440000">
              <a:off x="2739127" y="-384142"/>
              <a:ext cx="100116" cy="304286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212594" y="1324216"/>
            <a:ext cx="100116" cy="5555413"/>
            <a:chOff x="14212594" y="1324216"/>
            <a:chExt cx="100116" cy="555541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14212594" y="1324216"/>
              <a:ext cx="100116" cy="555541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211304" y="2855333"/>
            <a:ext cx="6931554" cy="5919778"/>
            <a:chOff x="2211304" y="2855333"/>
            <a:chExt cx="6931554" cy="591977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211304" y="2855333"/>
              <a:ext cx="6931554" cy="5919778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921761" y="4252892"/>
            <a:ext cx="7175161" cy="173301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617827" y="1334969"/>
            <a:ext cx="7091724" cy="128294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385552" y="1269341"/>
            <a:ext cx="1917045" cy="107923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53103" y="-191114"/>
            <a:ext cx="100116" cy="2481115"/>
            <a:chOff x="1053103" y="-191114"/>
            <a:chExt cx="100116" cy="248111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500000">
              <a:off x="1053103" y="-191114"/>
              <a:ext cx="100116" cy="248111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556922" y="2505631"/>
            <a:ext cx="9171871" cy="6498853"/>
            <a:chOff x="4556922" y="2505631"/>
            <a:chExt cx="9171871" cy="649885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56922" y="2505631"/>
              <a:ext cx="9171871" cy="649885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E528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9208" y="0"/>
            <a:ext cx="11496444" cy="10285714"/>
            <a:chOff x="-19208" y="0"/>
            <a:chExt cx="1149644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9208" y="0"/>
              <a:ext cx="1149644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777129" y="604767"/>
            <a:ext cx="8027360" cy="512723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739127" y="-384142"/>
            <a:ext cx="100116" cy="3042861"/>
            <a:chOff x="2739127" y="-384142"/>
            <a:chExt cx="100116" cy="304286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9440000">
              <a:off x="2739127" y="-384142"/>
              <a:ext cx="100116" cy="304286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212594" y="1324216"/>
            <a:ext cx="100116" cy="5555413"/>
            <a:chOff x="14212594" y="1324216"/>
            <a:chExt cx="100116" cy="555541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14212594" y="1324216"/>
              <a:ext cx="100116" cy="555541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647226" y="2838718"/>
            <a:ext cx="6163577" cy="6171429"/>
            <a:chOff x="2647226" y="2838718"/>
            <a:chExt cx="6163577" cy="617142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647226" y="2838718"/>
              <a:ext cx="6163577" cy="6171429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444122" y="4242646"/>
            <a:ext cx="8357942" cy="268857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122861" y="1324719"/>
            <a:ext cx="8061504" cy="170382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385552" y="1269341"/>
            <a:ext cx="1917045" cy="107923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53103" y="-191114"/>
            <a:ext cx="100116" cy="2481115"/>
            <a:chOff x="1053103" y="-191114"/>
            <a:chExt cx="100116" cy="248111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500000">
              <a:off x="1053103" y="-191114"/>
              <a:ext cx="100116" cy="248111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567172" y="3173829"/>
            <a:ext cx="9171871" cy="6501892"/>
            <a:chOff x="4567172" y="3173829"/>
            <a:chExt cx="9171871" cy="6501892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67172" y="3173829"/>
              <a:ext cx="9171871" cy="650189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467857" y="1324724"/>
            <a:ext cx="7236543" cy="128294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385552" y="1269341"/>
            <a:ext cx="1917045" cy="107923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53103" y="-191114"/>
            <a:ext cx="100116" cy="2481115"/>
            <a:chOff x="1053103" y="-191114"/>
            <a:chExt cx="100116" cy="248111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500000">
              <a:off x="1053103" y="-191114"/>
              <a:ext cx="100116" cy="248111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556922" y="2621780"/>
            <a:ext cx="9171871" cy="1167715"/>
            <a:chOff x="4556922" y="2621780"/>
            <a:chExt cx="9171871" cy="116771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56922" y="2621780"/>
              <a:ext cx="9171871" cy="1167715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407347" y="4569975"/>
            <a:ext cx="9652768" cy="402112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118640" y="911711"/>
            <a:ext cx="8077847" cy="170382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375302" y="735174"/>
            <a:ext cx="1917045" cy="107923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53103" y="-191114"/>
            <a:ext cx="100116" cy="2481115"/>
            <a:chOff x="1053103" y="-191114"/>
            <a:chExt cx="100116" cy="248111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500000">
              <a:off x="1053103" y="-191114"/>
              <a:ext cx="100116" cy="248111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999099" y="2469934"/>
            <a:ext cx="12267018" cy="6726528"/>
            <a:chOff x="2999099" y="2469934"/>
            <a:chExt cx="12267018" cy="672652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999099" y="2469934"/>
              <a:ext cx="12267018" cy="672652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21</Words>
  <Application>Microsoft Macintosh PowerPoint</Application>
  <PresentationFormat>사용자 지정</PresentationFormat>
  <Paragraphs>3</Paragraphs>
  <Slides>26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29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임승진</cp:lastModifiedBy>
  <cp:revision>8</cp:revision>
  <dcterms:created xsi:type="dcterms:W3CDTF">2023-12-06T16:42:10Z</dcterms:created>
  <dcterms:modified xsi:type="dcterms:W3CDTF">2023-12-07T01:17:30Z</dcterms:modified>
</cp:coreProperties>
</file>